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"/>
  </p:handoutMasterIdLst>
  <p:sldIdLst>
    <p:sldId id="257" r:id="rId2"/>
    <p:sldId id="256" r:id="rId3"/>
  </p:sldIdLst>
  <p:sldSz cx="15695613" cy="109077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60"/>
    <a:srgbClr val="8DA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753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0" d="100"/>
          <a:sy n="50" d="100"/>
        </p:scale>
        <p:origin x="3144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38" cy="497869"/>
          </a:xfrm>
          <a:prstGeom prst="rect">
            <a:avLst/>
          </a:prstGeom>
        </p:spPr>
        <p:txBody>
          <a:bodyPr vert="horz" lIns="59189" tIns="29595" rIns="59189" bIns="29595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605" y="0"/>
            <a:ext cx="2945005" cy="497869"/>
          </a:xfrm>
          <a:prstGeom prst="rect">
            <a:avLst/>
          </a:prstGeom>
        </p:spPr>
        <p:txBody>
          <a:bodyPr vert="horz" lIns="59189" tIns="29595" rIns="59189" bIns="29595" rtlCol="0"/>
          <a:lstStyle>
            <a:lvl1pPr algn="r">
              <a:defRPr sz="800"/>
            </a:lvl1pPr>
          </a:lstStyle>
          <a:p>
            <a:fld id="{0DB1BC08-49CC-412D-B1E9-8A848EA93494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770"/>
            <a:ext cx="2946038" cy="497869"/>
          </a:xfrm>
          <a:prstGeom prst="rect">
            <a:avLst/>
          </a:prstGeom>
        </p:spPr>
        <p:txBody>
          <a:bodyPr vert="horz" lIns="59189" tIns="29595" rIns="59189" bIns="29595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605" y="9428770"/>
            <a:ext cx="2945005" cy="497869"/>
          </a:xfrm>
          <a:prstGeom prst="rect">
            <a:avLst/>
          </a:prstGeom>
        </p:spPr>
        <p:txBody>
          <a:bodyPr vert="horz" lIns="59189" tIns="29595" rIns="59189" bIns="29595" rtlCol="0" anchor="b"/>
          <a:lstStyle>
            <a:lvl1pPr algn="r">
              <a:defRPr sz="800"/>
            </a:lvl1pPr>
          </a:lstStyle>
          <a:p>
            <a:fld id="{768F1B6C-202E-4F6E-AA42-8D91FC7AE1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6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7171" y="1785129"/>
            <a:ext cx="13341271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952" y="5729075"/>
            <a:ext cx="11771710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7" indent="0" algn="ctr">
              <a:buNone/>
              <a:defRPr sz="3181"/>
            </a:lvl2pPr>
            <a:lvl3pPr marL="1454353" indent="0" algn="ctr">
              <a:buNone/>
              <a:defRPr sz="2863"/>
            </a:lvl3pPr>
            <a:lvl4pPr marL="2181530" indent="0" algn="ctr">
              <a:buNone/>
              <a:defRPr sz="2545"/>
            </a:lvl4pPr>
            <a:lvl5pPr marL="2908706" indent="0" algn="ctr">
              <a:buNone/>
              <a:defRPr sz="2545"/>
            </a:lvl5pPr>
            <a:lvl6pPr marL="3635883" indent="0" algn="ctr">
              <a:buNone/>
              <a:defRPr sz="2545"/>
            </a:lvl6pPr>
            <a:lvl7pPr marL="4363060" indent="0" algn="ctr">
              <a:buNone/>
              <a:defRPr sz="2545"/>
            </a:lvl7pPr>
            <a:lvl8pPr marL="5090236" indent="0" algn="ctr">
              <a:buNone/>
              <a:defRPr sz="2545"/>
            </a:lvl8pPr>
            <a:lvl9pPr marL="5817413" indent="0" algn="ctr">
              <a:buNone/>
              <a:defRPr sz="2545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27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99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32174" y="580735"/>
            <a:ext cx="3384367" cy="924378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075" y="580735"/>
            <a:ext cx="9956904" cy="924378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79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90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900" y="2719357"/>
            <a:ext cx="13537466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900" y="7299586"/>
            <a:ext cx="13537466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7" indent="0">
              <a:buNone/>
              <a:defRPr sz="3181">
                <a:solidFill>
                  <a:schemeClr val="tx1">
                    <a:tint val="75000"/>
                  </a:schemeClr>
                </a:solidFill>
              </a:defRPr>
            </a:lvl2pPr>
            <a:lvl3pPr marL="1454353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3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70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8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6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3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41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56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073" y="2903673"/>
            <a:ext cx="6670636" cy="692084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45904" y="2903673"/>
            <a:ext cx="6670636" cy="692084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40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118" y="580737"/>
            <a:ext cx="13537466" cy="210832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1119" y="2673905"/>
            <a:ext cx="6639979" cy="1310440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7" indent="0">
              <a:buNone/>
              <a:defRPr sz="3181" b="1"/>
            </a:lvl2pPr>
            <a:lvl3pPr marL="1454353" indent="0">
              <a:buNone/>
              <a:defRPr sz="2863" b="1"/>
            </a:lvl3pPr>
            <a:lvl4pPr marL="2181530" indent="0">
              <a:buNone/>
              <a:defRPr sz="2545" b="1"/>
            </a:lvl4pPr>
            <a:lvl5pPr marL="2908706" indent="0">
              <a:buNone/>
              <a:defRPr sz="2545" b="1"/>
            </a:lvl5pPr>
            <a:lvl6pPr marL="3635883" indent="0">
              <a:buNone/>
              <a:defRPr sz="2545" b="1"/>
            </a:lvl6pPr>
            <a:lvl7pPr marL="4363060" indent="0">
              <a:buNone/>
              <a:defRPr sz="2545" b="1"/>
            </a:lvl7pPr>
            <a:lvl8pPr marL="5090236" indent="0">
              <a:buNone/>
              <a:defRPr sz="2545" b="1"/>
            </a:lvl8pPr>
            <a:lvl9pPr marL="5817413" indent="0">
              <a:buNone/>
              <a:defRPr sz="2545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1119" y="3984345"/>
            <a:ext cx="6639979" cy="58603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45905" y="2673905"/>
            <a:ext cx="6672680" cy="1310440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7" indent="0">
              <a:buNone/>
              <a:defRPr sz="3181" b="1"/>
            </a:lvl2pPr>
            <a:lvl3pPr marL="1454353" indent="0">
              <a:buNone/>
              <a:defRPr sz="2863" b="1"/>
            </a:lvl3pPr>
            <a:lvl4pPr marL="2181530" indent="0">
              <a:buNone/>
              <a:defRPr sz="2545" b="1"/>
            </a:lvl4pPr>
            <a:lvl5pPr marL="2908706" indent="0">
              <a:buNone/>
              <a:defRPr sz="2545" b="1"/>
            </a:lvl5pPr>
            <a:lvl6pPr marL="3635883" indent="0">
              <a:buNone/>
              <a:defRPr sz="2545" b="1"/>
            </a:lvl6pPr>
            <a:lvl7pPr marL="4363060" indent="0">
              <a:buNone/>
              <a:defRPr sz="2545" b="1"/>
            </a:lvl7pPr>
            <a:lvl8pPr marL="5090236" indent="0">
              <a:buNone/>
              <a:defRPr sz="2545" b="1"/>
            </a:lvl8pPr>
            <a:lvl9pPr marL="5817413" indent="0">
              <a:buNone/>
              <a:defRPr sz="2545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45905" y="3984345"/>
            <a:ext cx="6672680" cy="58603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49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45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118" y="727181"/>
            <a:ext cx="5062244" cy="2545133"/>
          </a:xfrm>
        </p:spPr>
        <p:txBody>
          <a:bodyPr anchor="b"/>
          <a:lstStyle>
            <a:lvl1pPr>
              <a:defRPr sz="509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2680" y="1570511"/>
            <a:ext cx="7945904" cy="7751546"/>
          </a:xfrm>
        </p:spPr>
        <p:txBody>
          <a:bodyPr/>
          <a:lstStyle>
            <a:lvl1pPr>
              <a:defRPr sz="5090"/>
            </a:lvl1pPr>
            <a:lvl2pPr>
              <a:defRPr sz="4453"/>
            </a:lvl2pPr>
            <a:lvl3pPr>
              <a:defRPr sz="3817"/>
            </a:lvl3pPr>
            <a:lvl4pPr>
              <a:defRPr sz="3181"/>
            </a:lvl4pPr>
            <a:lvl5pPr>
              <a:defRPr sz="3181"/>
            </a:lvl5pPr>
            <a:lvl6pPr>
              <a:defRPr sz="3181"/>
            </a:lvl6pPr>
            <a:lvl7pPr>
              <a:defRPr sz="3181"/>
            </a:lvl7pPr>
            <a:lvl8pPr>
              <a:defRPr sz="3181"/>
            </a:lvl8pPr>
            <a:lvl9pPr>
              <a:defRPr sz="3181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1118" y="3272314"/>
            <a:ext cx="5062244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7" indent="0">
              <a:buNone/>
              <a:defRPr sz="2227"/>
            </a:lvl2pPr>
            <a:lvl3pPr marL="1454353" indent="0">
              <a:buNone/>
              <a:defRPr sz="1909"/>
            </a:lvl3pPr>
            <a:lvl4pPr marL="2181530" indent="0">
              <a:buNone/>
              <a:defRPr sz="1591"/>
            </a:lvl4pPr>
            <a:lvl5pPr marL="2908706" indent="0">
              <a:buNone/>
              <a:defRPr sz="1591"/>
            </a:lvl5pPr>
            <a:lvl6pPr marL="3635883" indent="0">
              <a:buNone/>
              <a:defRPr sz="1591"/>
            </a:lvl6pPr>
            <a:lvl7pPr marL="4363060" indent="0">
              <a:buNone/>
              <a:defRPr sz="1591"/>
            </a:lvl7pPr>
            <a:lvl8pPr marL="5090236" indent="0">
              <a:buNone/>
              <a:defRPr sz="1591"/>
            </a:lvl8pPr>
            <a:lvl9pPr marL="5817413" indent="0">
              <a:buNone/>
              <a:defRPr sz="159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16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118" y="727181"/>
            <a:ext cx="5062244" cy="2545133"/>
          </a:xfrm>
        </p:spPr>
        <p:txBody>
          <a:bodyPr anchor="b"/>
          <a:lstStyle>
            <a:lvl1pPr>
              <a:defRPr sz="509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680" y="1570511"/>
            <a:ext cx="7945904" cy="7751546"/>
          </a:xfrm>
        </p:spPr>
        <p:txBody>
          <a:bodyPr anchor="t"/>
          <a:lstStyle>
            <a:lvl1pPr marL="0" indent="0">
              <a:buNone/>
              <a:defRPr sz="5090"/>
            </a:lvl1pPr>
            <a:lvl2pPr marL="727177" indent="0">
              <a:buNone/>
              <a:defRPr sz="4453"/>
            </a:lvl2pPr>
            <a:lvl3pPr marL="1454353" indent="0">
              <a:buNone/>
              <a:defRPr sz="3817"/>
            </a:lvl3pPr>
            <a:lvl4pPr marL="2181530" indent="0">
              <a:buNone/>
              <a:defRPr sz="3181"/>
            </a:lvl4pPr>
            <a:lvl5pPr marL="2908706" indent="0">
              <a:buNone/>
              <a:defRPr sz="3181"/>
            </a:lvl5pPr>
            <a:lvl6pPr marL="3635883" indent="0">
              <a:buNone/>
              <a:defRPr sz="3181"/>
            </a:lvl6pPr>
            <a:lvl7pPr marL="4363060" indent="0">
              <a:buNone/>
              <a:defRPr sz="3181"/>
            </a:lvl7pPr>
            <a:lvl8pPr marL="5090236" indent="0">
              <a:buNone/>
              <a:defRPr sz="3181"/>
            </a:lvl8pPr>
            <a:lvl9pPr marL="5817413" indent="0">
              <a:buNone/>
              <a:defRPr sz="3181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1118" y="3272314"/>
            <a:ext cx="5062244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7" indent="0">
              <a:buNone/>
              <a:defRPr sz="2227"/>
            </a:lvl2pPr>
            <a:lvl3pPr marL="1454353" indent="0">
              <a:buNone/>
              <a:defRPr sz="1909"/>
            </a:lvl3pPr>
            <a:lvl4pPr marL="2181530" indent="0">
              <a:buNone/>
              <a:defRPr sz="1591"/>
            </a:lvl4pPr>
            <a:lvl5pPr marL="2908706" indent="0">
              <a:buNone/>
              <a:defRPr sz="1591"/>
            </a:lvl5pPr>
            <a:lvl6pPr marL="3635883" indent="0">
              <a:buNone/>
              <a:defRPr sz="1591"/>
            </a:lvl6pPr>
            <a:lvl7pPr marL="4363060" indent="0">
              <a:buNone/>
              <a:defRPr sz="1591"/>
            </a:lvl7pPr>
            <a:lvl8pPr marL="5090236" indent="0">
              <a:buNone/>
              <a:defRPr sz="1591"/>
            </a:lvl8pPr>
            <a:lvl9pPr marL="5817413" indent="0">
              <a:buNone/>
              <a:defRPr sz="159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D64B-AFFB-4121-80B5-950EA400B7F1}" type="datetimeFigureOut">
              <a:rPr lang="de-DE" smtClean="0"/>
              <a:t>26.09.2019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6F0D-4D2C-4E6B-BD5D-412D60BFA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69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9074" y="580737"/>
            <a:ext cx="13537466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074" y="2903673"/>
            <a:ext cx="13537466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073" y="10109836"/>
            <a:ext cx="3531513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9172" y="10109836"/>
            <a:ext cx="5297269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5027" y="10109836"/>
            <a:ext cx="3531513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5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54353" rtl="0" eaLnBrk="1" latinLnBrk="0" hangingPunct="1">
        <a:lnSpc>
          <a:spcPct val="90000"/>
        </a:lnSpc>
        <a:spcBef>
          <a:spcPct val="0"/>
        </a:spcBef>
        <a:buNone/>
        <a:defRPr sz="69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53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4453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5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42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3181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8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95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71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48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25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1001" indent="-363588" algn="l" defTabSz="1454353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7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53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30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706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83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60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36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413" algn="l" defTabSz="1454353" rtl="0" eaLnBrk="1" latinLnBrk="0" hangingPunct="1">
        <a:defRPr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7085" y="420914"/>
            <a:ext cx="1424577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Bearbeitung des Deckblatts für das Druckzentrum: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Breite der Seite bestimmen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Linker Rand:				3 mm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Seitenteil links (Rückseite):	210 mm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Mittelteil:					Anzahl der Seiten/10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Breite in mm (Ist für das SSC nur ein Richtwert)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Seitenteil rechts:			210 mm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Rechter Rand:				3 mm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55600" lvl="1" indent="-355600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Höhe der Seite (fest)</a:t>
            </a:r>
          </a:p>
          <a:p>
            <a:pPr marL="812800" lvl="2" indent="-355600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Oberer Rand:				3 mm</a:t>
            </a:r>
          </a:p>
          <a:p>
            <a:pPr marL="812800" lvl="2" indent="-355600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Mittelteil:					297 mm</a:t>
            </a:r>
          </a:p>
          <a:p>
            <a:pPr marL="812800" lvl="2" indent="-355600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Unterer Rand:				3 mm</a:t>
            </a:r>
          </a:p>
          <a:p>
            <a:pPr marL="457200" lvl="2">
              <a:tabLst>
                <a:tab pos="268288" algn="l"/>
              </a:tabLst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68288" lvl="2" indent="-268288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Ansicht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Folienmaster öffnen und die errechneten Daten unter dem Eingabefeld „Foliengröße“ für die allererste Folie eingeben</a:t>
            </a:r>
          </a:p>
          <a:p>
            <a:pPr marL="0" lvl="2">
              <a:tabLst>
                <a:tab pos="268288" algn="l"/>
              </a:tabLst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68288" lvl="2" indent="-268288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Folie duplizieren und alle „Linien“ entfernen</a:t>
            </a:r>
          </a:p>
          <a:p>
            <a:pPr marL="268288" lvl="2" indent="-268288">
              <a:buFont typeface="Arial" panose="020B0604020202020204" pitchFamily="34" charset="0"/>
              <a:buChar char="•"/>
              <a:tabLst>
                <a:tab pos="268288" algn="l"/>
              </a:tabLst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68288" lvl="2" indent="-268288">
              <a:buFont typeface="Arial" panose="020B0604020202020204" pitchFamily="34" charset="0"/>
              <a:buChar char="•"/>
              <a:tabLst>
                <a:tab pos="268288" algn="l"/>
              </a:tabLst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PDF </a:t>
            </a: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exportieren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062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4740732" y="-1"/>
            <a:ext cx="954881" cy="10907713"/>
          </a:xfrm>
          <a:prstGeom prst="rect">
            <a:avLst/>
          </a:prstGeom>
          <a:solidFill>
            <a:srgbClr val="8DAE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10434639"/>
            <a:ext cx="15516225" cy="473075"/>
          </a:xfrm>
          <a:prstGeom prst="rect">
            <a:avLst/>
          </a:prstGeom>
          <a:solidFill>
            <a:srgbClr val="8DAE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3784271" y="-3"/>
            <a:ext cx="1438665" cy="1585900"/>
          </a:xfrm>
          <a:prstGeom prst="rect">
            <a:avLst/>
          </a:prstGeom>
          <a:solidFill>
            <a:srgbClr val="003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04AA2F-C61E-4DE9-9523-BD0401A89E2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270" y="107998"/>
            <a:ext cx="1438665" cy="1477901"/>
          </a:xfrm>
          <a:prstGeom prst="rect">
            <a:avLst/>
          </a:prstGeom>
        </p:spPr>
      </p:pic>
      <p:cxnSp>
        <p:nvCxnSpPr>
          <p:cNvPr id="12" name="Gerader Verbinder 11"/>
          <p:cNvCxnSpPr/>
          <p:nvPr/>
        </p:nvCxnSpPr>
        <p:spPr>
          <a:xfrm flipV="1">
            <a:off x="8028000" y="2"/>
            <a:ext cx="0" cy="1090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0" y="10799713"/>
            <a:ext cx="15695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107999" y="2"/>
            <a:ext cx="0" cy="1090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>
            <a:off x="0" y="108000"/>
            <a:ext cx="15695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rot="16200000" flipV="1">
            <a:off x="15713843" y="2635250"/>
            <a:ext cx="0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15588000" y="2"/>
            <a:ext cx="0" cy="1090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8909539" y="2654511"/>
            <a:ext cx="3794629" cy="58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8400"/>
              </a:spcBef>
            </a:pPr>
            <a:r>
              <a:rPr lang="de-DE" sz="3000" b="1" cap="all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BACHELORARBEIT</a:t>
            </a:r>
            <a:endParaRPr lang="de-DE" sz="3000" dirty="0">
              <a:solidFill>
                <a:srgbClr val="0035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8909537" y="3442052"/>
            <a:ext cx="530289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0"/>
              </a:spcBef>
            </a:pPr>
            <a:r>
              <a:rPr lang="de-DE" sz="20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Titel</a:t>
            </a:r>
            <a:endParaRPr lang="de-DE" sz="2000" dirty="0">
              <a:solidFill>
                <a:srgbClr val="0035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8909537" y="5094269"/>
            <a:ext cx="7918450" cy="4216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7200"/>
              </a:spcBef>
            </a:pPr>
            <a:r>
              <a:rPr lang="de-DE" sz="20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Vorname Name</a:t>
            </a:r>
            <a:endParaRPr lang="de-D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8909537" y="8973024"/>
            <a:ext cx="3366668" cy="123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9800"/>
              </a:spcBef>
            </a:pP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Prüfer:	Prof. Dr.-Ing. Markus Thewes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Prüferin:	</a:t>
            </a: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Titel Vorname, Name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Betreuer:	</a:t>
            </a: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Vorname Name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400"/>
              </a:spcBef>
            </a:pPr>
            <a:r>
              <a:rPr lang="de-DE" sz="12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Bochum, </a:t>
            </a:r>
            <a:r>
              <a:rPr lang="de-DE" sz="12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Monat Jahr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9686608" y="409252"/>
            <a:ext cx="3060812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200" b="1" dirty="0">
                <a:solidFill>
                  <a:srgbClr val="0035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Lehrstuhl für Tunnelbau, 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de-DE" sz="1200" b="1" dirty="0">
                <a:solidFill>
                  <a:srgbClr val="0035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Leitungsbau und Baubetrieb</a:t>
            </a:r>
            <a:endParaRPr lang="de-DE" sz="1200" dirty="0">
              <a:solidFill>
                <a:srgbClr val="0035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de-DE" sz="1200" dirty="0">
                <a:solidFill>
                  <a:srgbClr val="0035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Prof. Dr.-Ing. Markus Thewes</a:t>
            </a:r>
          </a:p>
        </p:txBody>
      </p:sp>
      <p:cxnSp>
        <p:nvCxnSpPr>
          <p:cNvPr id="57" name="Gerader Verbinder 56"/>
          <p:cNvCxnSpPr/>
          <p:nvPr/>
        </p:nvCxnSpPr>
        <p:spPr>
          <a:xfrm flipV="1">
            <a:off x="7667999" y="-1"/>
            <a:ext cx="0" cy="1090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 rot="16200000">
            <a:off x="2800794" y="5037668"/>
            <a:ext cx="10099851" cy="24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100"/>
              </a:spcBef>
              <a:spcAft>
                <a:spcPts val="800"/>
              </a:spcAft>
            </a:pP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BACHELORARBEIT    |    </a:t>
            </a: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Vorname Name     </a:t>
            </a: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|    </a:t>
            </a: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1080XXXXXXXX</a:t>
            </a: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						</a:t>
            </a:r>
            <a:r>
              <a:rPr lang="de-DE" sz="900" b="1" dirty="0">
                <a:solidFill>
                  <a:srgbClr val="0035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                   Monat Jahr</a:t>
            </a:r>
            <a:endParaRPr lang="de-DE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7589" y="400513"/>
            <a:ext cx="65216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5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Office PowerPoint</Application>
  <PresentationFormat>Benutzerdefiniert</PresentationFormat>
  <Paragraphs>30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</vt:lpstr>
      <vt:lpstr>PowerPoint-Präsentation</vt:lpstr>
      <vt:lpstr>PowerPoint-Präsentation</vt:lpstr>
    </vt:vector>
  </TitlesOfParts>
  <Company>Ruhr-Universitaet Bochum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Kube, Sebastian</dc:creator>
  <cp:lastModifiedBy>Sebastian Kube</cp:lastModifiedBy>
  <cp:revision>20</cp:revision>
  <cp:lastPrinted>2019-08-19T11:28:08Z</cp:lastPrinted>
  <dcterms:created xsi:type="dcterms:W3CDTF">2018-09-19T12:13:57Z</dcterms:created>
  <dcterms:modified xsi:type="dcterms:W3CDTF">2019-09-26T12:49:11Z</dcterms:modified>
</cp:coreProperties>
</file>